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1606731"/>
            <a:ext cx="5421085" cy="351390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80160" y="2385329"/>
            <a:ext cx="39188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193505" y="3909379"/>
            <a:ext cx="397779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4400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400" b="1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40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2026-06-24T04:21:17Z</dcterms:modified>
</cp:coreProperties>
</file>