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85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6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701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145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8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6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82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227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3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062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840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44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412" y="10850"/>
            <a:ext cx="5486400" cy="7335297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07298" y="1671634"/>
            <a:ext cx="67516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5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 rot="20106193">
            <a:off x="1962252" y="5285767"/>
            <a:ext cx="56056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TG:banz16888</a:t>
            </a:r>
            <a:endParaRPr lang="zh-CN" altLang="en-US" sz="5400" b="1" cap="none" spc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4500" smtClean="0">
                <a:latin typeface="楷体" panose="02010609060101010101" pitchFamily="49" charset="-122"/>
                <a:ea typeface="楷体" panose="02010609060101010101" pitchFamily="49" charset="-122"/>
              </a:rPr>
              <a:t>专业制作各国假证件</a:t>
            </a:r>
            <a:endParaRPr lang="zh-CN" altLang="en-US" sz="45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300" smtClean="0">
                <a:solidFill>
                  <a:srgbClr val="0070C0"/>
                </a:solidFill>
              </a:rPr>
              <a:t>               办理假证联系方式     </a:t>
            </a:r>
            <a:r>
              <a:rPr lang="en-US" altLang="zh-CN" sz="3300" smtClean="0">
                <a:solidFill>
                  <a:srgbClr val="0070C0"/>
                </a:solidFill>
              </a:rPr>
              <a:t>【telegram:banz16888】</a:t>
            </a:r>
          </a:p>
          <a:p>
            <a:r>
              <a:rPr lang="zh-CN" altLang="en-US" sz="280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更专业、更快捷、高仿真、价更优</a:t>
            </a:r>
            <a:endParaRPr lang="zh-CN" altLang="en-US" sz="28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016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39</Words>
  <Application>Microsoft Office PowerPoint</Application>
  <PresentationFormat>全屏显示(4:3)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楷体</vt:lpstr>
      <vt:lpstr>Arial</vt:lpstr>
      <vt:lpstr>Office 主题​​</vt:lpstr>
      <vt:lpstr>PowerPoint 演示文稿</vt:lpstr>
      <vt:lpstr>      专业制作各国假证件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34</cp:revision>
  <dcterms:created xsi:type="dcterms:W3CDTF">2026-04-15T12:48:22Z</dcterms:created>
  <dcterms:modified xsi:type="dcterms:W3CDTF">2026-07-21T10:43:34Z</dcterms:modified>
</cp:coreProperties>
</file>