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2026/7/22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9770"/>
            <a:ext cx="7906086" cy="7669762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580141" y="2594955"/>
            <a:ext cx="675163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5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933208" y="679924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074229" y="1750226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125</TotalTime>
  <Words>4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29</cp:revision>
  <dcterms:created xsi:type="dcterms:W3CDTF">2026-04-15T12:48:22Z</dcterms:created>
  <dcterms:modified xsi:type="dcterms:W3CDTF">2026-07-22T04:11:51Z</dcterms:modified>
</cp:coreProperties>
</file>