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52" d="100"/>
          <a:sy n="52" d="100"/>
        </p:scale>
        <p:origin x="42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1383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8284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7184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5532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2518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7663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3406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1896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8296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4451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 smtClean="0"/>
              <a:t>单击图标添加图片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1593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1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FBE68-0079-4399-9686-8CD2F078228D}" type="datetimeFigureOut">
              <a:rPr lang="zh-CN" altLang="en-US" smtClean="0"/>
              <a:t>2026/7/22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3974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99" y="21302"/>
            <a:ext cx="7520474" cy="7117076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580141" y="2594955"/>
            <a:ext cx="675163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Tg:hz668800</a:t>
            </a:r>
            <a:endParaRPr lang="zh-CN" altLang="en-US" sz="5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矩形 6"/>
          <p:cNvSpPr/>
          <p:nvPr/>
        </p:nvSpPr>
        <p:spPr>
          <a:xfrm rot="20616383">
            <a:off x="1933208" y="679924"/>
            <a:ext cx="3608806" cy="7848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4500" b="1" cap="none" spc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Tg:hz668800</a:t>
            </a:r>
            <a:endParaRPr lang="zh-CN" altLang="en-US" sz="4500" b="1" cap="none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6074229" y="1750226"/>
            <a:ext cx="390019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办证</a:t>
            </a:r>
            <a:endParaRPr lang="zh-CN" altLang="en-US" sz="5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20892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</Template>
  <TotalTime>267</TotalTime>
  <Words>4</Words>
  <Application>Microsoft Office PowerPoint</Application>
  <PresentationFormat>全屏显示(4:3)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等线</vt:lpstr>
      <vt:lpstr>等线 Light</vt:lpstr>
      <vt:lpstr>楷体</vt:lpstr>
      <vt:lpstr>Arial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30</cp:revision>
  <dcterms:created xsi:type="dcterms:W3CDTF">2026-04-15T12:48:22Z</dcterms:created>
  <dcterms:modified xsi:type="dcterms:W3CDTF">2026-07-22T06:34:31Z</dcterms:modified>
</cp:coreProperties>
</file>