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52" d="100"/>
          <a:sy n="52" d="100"/>
        </p:scale>
        <p:origin x="4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850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45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62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82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271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53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62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40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6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01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FBE68-0079-4399-9686-8CD2F078228D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B6DF1-753A-4D54-AC31-C5C4DD1468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44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298" y="1"/>
            <a:ext cx="4870580" cy="6741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407298" y="1671634"/>
            <a:ext cx="67516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Tg:banz16888</a:t>
            </a:r>
            <a:endParaRPr lang="zh-CN" altLang="en-US" sz="5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089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4500" smtClean="0">
                <a:latin typeface="楷体" panose="02010609060101010101" pitchFamily="49" charset="-122"/>
                <a:ea typeface="楷体" panose="02010609060101010101" pitchFamily="49" charset="-122"/>
              </a:rPr>
              <a:t>专业制作各国假证件</a:t>
            </a:r>
            <a:endParaRPr lang="zh-CN" altLang="en-US" sz="45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3300" smtClean="0">
                <a:solidFill>
                  <a:srgbClr val="0070C0"/>
                </a:solidFill>
              </a:rPr>
              <a:t>               办理假证联系方式     </a:t>
            </a:r>
            <a:r>
              <a:rPr lang="en-US" altLang="zh-CN" sz="3300" smtClean="0">
                <a:solidFill>
                  <a:srgbClr val="0070C0"/>
                </a:solidFill>
              </a:rPr>
              <a:t>【telegram:banz16888】</a:t>
            </a:r>
          </a:p>
          <a:p>
            <a:r>
              <a:rPr lang="zh-CN" altLang="en-US" sz="280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更专业、更快捷、高仿真、价更优</a:t>
            </a:r>
            <a:endParaRPr lang="zh-CN" altLang="en-US" sz="28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0161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</TotalTime>
  <Words>38</Words>
  <Application>Microsoft Office PowerPoint</Application>
  <PresentationFormat>全屏显示(4:3)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等线 Light</vt:lpstr>
      <vt:lpstr>楷体</vt:lpstr>
      <vt:lpstr>Arial</vt:lpstr>
      <vt:lpstr>Office 主题​​</vt:lpstr>
      <vt:lpstr>PowerPoint 演示文稿</vt:lpstr>
      <vt:lpstr>      专业制作各国假证件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33</cp:revision>
  <dcterms:created xsi:type="dcterms:W3CDTF">2026-04-15T12:48:22Z</dcterms:created>
  <dcterms:modified xsi:type="dcterms:W3CDTF">2026-07-21T03:54:24Z</dcterms:modified>
</cp:coreProperties>
</file>